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354602-A175-472C-9E1E-1923BF136CD0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4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1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24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861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0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1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22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3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1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9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2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2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0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3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0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8B56935-0F96-4A42-8114-3A9848E39EF5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BEFB-F4A0-485C-AFA4-E6E59C12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7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3Xrtm0IVn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Вежбе обликовања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1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него што почнеш да вежбаш: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Обуци одећу која ће ти бити удобна за вежбање;</a:t>
            </a:r>
          </a:p>
          <a:p>
            <a:r>
              <a:rPr lang="sr-Cyrl-RS" dirty="0"/>
              <a:t>Нађи место у кући где ћеш имати довољно простора за вежбање;</a:t>
            </a:r>
          </a:p>
          <a:p>
            <a:r>
              <a:rPr lang="sr-Cyrl-RS" dirty="0"/>
              <a:t>Уколико је потребно, вежи </a:t>
            </a:r>
            <a:r>
              <a:rPr lang="sr-Cyrl-RS" dirty="0" smtClean="0"/>
              <a:t>косу;</a:t>
            </a:r>
          </a:p>
          <a:p>
            <a:r>
              <a:rPr lang="sr-Cyrl-RS" dirty="0" smtClean="0"/>
              <a:t>Уживај </a:t>
            </a:r>
            <a:r>
              <a:rPr lang="sr-Cyrl-RS" dirty="0"/>
              <a:t>док вежбаш!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9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Вежбе можеш да од</a:t>
            </a:r>
            <a:r>
              <a:rPr lang="sr-Cyrl-RS" dirty="0"/>
              <a:t>г</a:t>
            </a:r>
            <a:r>
              <a:rPr lang="sr-Cyrl-RS" dirty="0" smtClean="0"/>
              <a:t>ледаш на следећем линку: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https://www.youtube.com/watch?v=h3Xrtm0IVnY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52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54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Вежбе обликовања</vt:lpstr>
      <vt:lpstr>Пре него што почнеш да вежбаш:</vt:lpstr>
      <vt:lpstr>Вежбе можеш да одгледаш на следећем линку: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обликовања</dc:title>
  <dc:creator>Milica Tošić</dc:creator>
  <cp:lastModifiedBy>Milica Tošić</cp:lastModifiedBy>
  <cp:revision>3</cp:revision>
  <dcterms:created xsi:type="dcterms:W3CDTF">2020-04-05T15:45:28Z</dcterms:created>
  <dcterms:modified xsi:type="dcterms:W3CDTF">2020-05-08T09:08:18Z</dcterms:modified>
</cp:coreProperties>
</file>